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</p:sldIdLst>
  <p:sldSz cx="12192000" cy="6858000"/>
  <p:notesSz cx="6888163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00"/>
    <a:srgbClr val="EA0000"/>
    <a:srgbClr val="D230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C20C-A342-48F7-AE2E-D761D62A80FA}" type="datetimeFigureOut">
              <a:rPr lang="en-ZA" smtClean="0"/>
              <a:t>2019/06/21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70EF-11E9-4614-85AE-0FAC7C45B9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53152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C20C-A342-48F7-AE2E-D761D62A80FA}" type="datetimeFigureOut">
              <a:rPr lang="en-ZA" smtClean="0"/>
              <a:t>2019/06/21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70EF-11E9-4614-85AE-0FAC7C45B9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67673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C20C-A342-48F7-AE2E-D761D62A80FA}" type="datetimeFigureOut">
              <a:rPr lang="en-ZA" smtClean="0"/>
              <a:t>2019/06/21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70EF-11E9-4614-85AE-0FAC7C45B9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71944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C20C-A342-48F7-AE2E-D761D62A80FA}" type="datetimeFigureOut">
              <a:rPr lang="en-ZA" smtClean="0"/>
              <a:t>2019/06/21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70EF-11E9-4614-85AE-0FAC7C45B944}" type="slidenum">
              <a:rPr lang="en-ZA" smtClean="0"/>
              <a:t>‹#›</a:t>
            </a:fld>
            <a:endParaRPr lang="en-ZA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6682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C20C-A342-48F7-AE2E-D761D62A80FA}" type="datetimeFigureOut">
              <a:rPr lang="en-ZA" smtClean="0"/>
              <a:t>2019/06/21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70EF-11E9-4614-85AE-0FAC7C45B9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48153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C20C-A342-48F7-AE2E-D761D62A80FA}" type="datetimeFigureOut">
              <a:rPr lang="en-ZA" smtClean="0"/>
              <a:t>2019/06/21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70EF-11E9-4614-85AE-0FAC7C45B9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88969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C20C-A342-48F7-AE2E-D761D62A80FA}" type="datetimeFigureOut">
              <a:rPr lang="en-ZA" smtClean="0"/>
              <a:t>2019/06/21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70EF-11E9-4614-85AE-0FAC7C45B9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87980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C20C-A342-48F7-AE2E-D761D62A80FA}" type="datetimeFigureOut">
              <a:rPr lang="en-ZA" smtClean="0"/>
              <a:t>2019/06/21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70EF-11E9-4614-85AE-0FAC7C45B9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60753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C20C-A342-48F7-AE2E-D761D62A80FA}" type="datetimeFigureOut">
              <a:rPr lang="en-ZA" smtClean="0"/>
              <a:t>2019/06/21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70EF-11E9-4614-85AE-0FAC7C45B9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86444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C20C-A342-48F7-AE2E-D761D62A80FA}" type="datetimeFigureOut">
              <a:rPr lang="en-ZA" smtClean="0"/>
              <a:t>2019/06/21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70EF-11E9-4614-85AE-0FAC7C45B9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53403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C20C-A342-48F7-AE2E-D761D62A80FA}" type="datetimeFigureOut">
              <a:rPr lang="en-ZA" smtClean="0"/>
              <a:t>2019/06/21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70EF-11E9-4614-85AE-0FAC7C45B9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01532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C20C-A342-48F7-AE2E-D761D62A80FA}" type="datetimeFigureOut">
              <a:rPr lang="en-ZA" smtClean="0"/>
              <a:t>2019/06/21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70EF-11E9-4614-85AE-0FAC7C45B9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9938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C20C-A342-48F7-AE2E-D761D62A80FA}" type="datetimeFigureOut">
              <a:rPr lang="en-ZA" smtClean="0"/>
              <a:t>2019/06/21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70EF-11E9-4614-85AE-0FAC7C45B9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96639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C20C-A342-48F7-AE2E-D761D62A80FA}" type="datetimeFigureOut">
              <a:rPr lang="en-ZA" smtClean="0"/>
              <a:t>2019/06/21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70EF-11E9-4614-85AE-0FAC7C45B9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8834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C20C-A342-48F7-AE2E-D761D62A80FA}" type="datetimeFigureOut">
              <a:rPr lang="en-ZA" smtClean="0"/>
              <a:t>2019/06/21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70EF-11E9-4614-85AE-0FAC7C45B9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26672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C20C-A342-48F7-AE2E-D761D62A80FA}" type="datetimeFigureOut">
              <a:rPr lang="en-ZA" smtClean="0"/>
              <a:t>2019/06/21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70EF-11E9-4614-85AE-0FAC7C45B9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52614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2C20C-A342-48F7-AE2E-D761D62A80FA}" type="datetimeFigureOut">
              <a:rPr lang="en-ZA" smtClean="0"/>
              <a:t>2019/06/21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370EF-11E9-4614-85AE-0FAC7C45B9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10760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F7C2C20C-A342-48F7-AE2E-D761D62A80FA}" type="datetimeFigureOut">
              <a:rPr lang="en-ZA" smtClean="0"/>
              <a:t>2019/06/21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97370EF-11E9-4614-85AE-0FAC7C45B94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603861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95843" y="401050"/>
            <a:ext cx="11750877" cy="5828128"/>
            <a:chOff x="208543" y="401050"/>
            <a:chExt cx="11750877" cy="5828128"/>
          </a:xfrm>
        </p:grpSpPr>
        <p:grpSp>
          <p:nvGrpSpPr>
            <p:cNvPr id="8" name="Group 7"/>
            <p:cNvGrpSpPr/>
            <p:nvPr/>
          </p:nvGrpSpPr>
          <p:grpSpPr>
            <a:xfrm>
              <a:off x="2924338" y="401050"/>
              <a:ext cx="6160172" cy="5828128"/>
              <a:chOff x="2779960" y="0"/>
              <a:chExt cx="6160172" cy="5828128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66" t="2104" r="1586" b="1287"/>
              <a:stretch/>
            </p:blipFill>
            <p:spPr>
              <a:xfrm>
                <a:off x="2779960" y="0"/>
                <a:ext cx="6160172" cy="4720132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3272589" y="4720132"/>
                <a:ext cx="5358063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ZA" sz="6600" b="1" i="1" dirty="0">
                    <a:solidFill>
                      <a:srgbClr val="E20000"/>
                    </a:solidFill>
                    <a:latin typeface="Calibri" panose="020F0502020204030204" pitchFamily="34" charset="0"/>
                  </a:rPr>
                  <a:t>Savour the sea </a:t>
                </a: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208543" y="5639371"/>
              <a:ext cx="11750877" cy="93458"/>
              <a:chOff x="208543" y="5623329"/>
              <a:chExt cx="11750877" cy="93458"/>
            </a:xfrm>
          </p:grpSpPr>
          <p:sp>
            <p:nvSpPr>
              <p:cNvPr id="9" name="Isosceles Triangle 8"/>
              <p:cNvSpPr/>
              <p:nvPr/>
            </p:nvSpPr>
            <p:spPr>
              <a:xfrm rot="5400000">
                <a:off x="1590958" y="4243707"/>
                <a:ext cx="90665" cy="2855495"/>
              </a:xfrm>
              <a:prstGeom prst="triangl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  <p:sp>
            <p:nvSpPr>
              <p:cNvPr id="10" name="Isosceles Triangle 9"/>
              <p:cNvSpPr/>
              <p:nvPr/>
            </p:nvSpPr>
            <p:spPr>
              <a:xfrm rot="16200000" flipH="1">
                <a:off x="10486340" y="4240914"/>
                <a:ext cx="90665" cy="2855495"/>
              </a:xfrm>
              <a:prstGeom prst="triangl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ZA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32466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93028"/>
          </a:xfrm>
        </p:spPr>
        <p:txBody>
          <a:bodyPr>
            <a:noAutofit/>
          </a:bodyPr>
          <a:lstStyle/>
          <a:p>
            <a:pPr algn="ctr"/>
            <a:r>
              <a:rPr lang="en-ZA" sz="4800" b="1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Fillets</a:t>
            </a:r>
            <a:r>
              <a:rPr lang="en-ZA" sz="4800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 - Skinless &amp; Skin-On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39485" y="1597423"/>
            <a:ext cx="11673116" cy="4574777"/>
            <a:chOff x="252185" y="1597423"/>
            <a:chExt cx="11673116" cy="457477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186" y="1597423"/>
              <a:ext cx="5713909" cy="457477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52185" y="5802868"/>
              <a:ext cx="571391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SKIN-ON</a:t>
              </a:r>
              <a:r>
                <a:rPr lang="en-US" dirty="0">
                  <a:solidFill>
                    <a:schemeClr val="bg1"/>
                  </a:solidFill>
                </a:rPr>
                <a:t> FILLETS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93" r="16654"/>
            <a:stretch/>
          </p:blipFill>
          <p:spPr>
            <a:xfrm>
              <a:off x="6201608" y="1597423"/>
              <a:ext cx="5723693" cy="4574777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201607" y="5802868"/>
              <a:ext cx="5723693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SKINLESS</a:t>
              </a:r>
              <a:r>
                <a:rPr lang="en-US" dirty="0">
                  <a:solidFill>
                    <a:schemeClr val="bg1"/>
                  </a:solidFill>
                </a:rPr>
                <a:t> FILLETS</a:t>
              </a:r>
              <a:endParaRPr lang="en-ZA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5427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" y="1705132"/>
            <a:ext cx="11689999" cy="4506239"/>
            <a:chOff x="228600" y="1730532"/>
            <a:chExt cx="11689999" cy="450623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94" r="8734"/>
            <a:stretch/>
          </p:blipFill>
          <p:spPr>
            <a:xfrm>
              <a:off x="228600" y="1730532"/>
              <a:ext cx="5661841" cy="450623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28600" y="5867437"/>
              <a:ext cx="5661841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BATTERED</a:t>
              </a:r>
              <a:r>
                <a:rPr lang="en-US" dirty="0">
                  <a:solidFill>
                    <a:schemeClr val="bg1"/>
                  </a:solidFill>
                </a:rPr>
                <a:t> FILLETS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35"/>
            <a:stretch/>
          </p:blipFill>
          <p:spPr>
            <a:xfrm rot="5400000">
              <a:off x="6783475" y="1101647"/>
              <a:ext cx="4506239" cy="576400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154591" y="5867437"/>
              <a:ext cx="5764008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EN PAPILLOTE </a:t>
              </a:r>
              <a:r>
                <a:rPr lang="en-US" dirty="0">
                  <a:solidFill>
                    <a:schemeClr val="bg1"/>
                  </a:solidFill>
                </a:rPr>
                <a:t>FILLETS</a:t>
              </a:r>
              <a:endParaRPr lang="en-ZA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0" y="25400"/>
            <a:ext cx="12192000" cy="129302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ZA" sz="4800" b="1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Fillets</a:t>
            </a:r>
            <a:r>
              <a:rPr lang="en-ZA" sz="4800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 - Skinless &amp; Skin-On</a:t>
            </a:r>
          </a:p>
        </p:txBody>
      </p:sp>
    </p:spTree>
    <p:extLst>
      <p:ext uri="{BB962C8B-B14F-4D97-AF65-F5344CB8AC3E}">
        <p14:creationId xmlns:p14="http://schemas.microsoft.com/office/powerpoint/2010/main" val="235439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293028"/>
          </a:xfrm>
        </p:spPr>
        <p:txBody>
          <a:bodyPr>
            <a:noAutofit/>
          </a:bodyPr>
          <a:lstStyle/>
          <a:p>
            <a:pPr algn="ctr"/>
            <a:r>
              <a:rPr lang="en-ZA" sz="4800" b="1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IQF Portions </a:t>
            </a:r>
            <a:r>
              <a:rPr lang="en-ZA" sz="4800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- 120g / 70g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30200" y="1143000"/>
            <a:ext cx="11490236" cy="5537201"/>
            <a:chOff x="355600" y="1143000"/>
            <a:chExt cx="11490236" cy="55372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3" t="5091"/>
            <a:stretch/>
          </p:blipFill>
          <p:spPr>
            <a:xfrm>
              <a:off x="355600" y="1143000"/>
              <a:ext cx="3924983" cy="553720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18" t="21446" b="21620"/>
            <a:stretch/>
          </p:blipFill>
          <p:spPr>
            <a:xfrm>
              <a:off x="4342052" y="1143000"/>
              <a:ext cx="3951047" cy="295402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23" r="11307"/>
            <a:stretch/>
          </p:blipFill>
          <p:spPr>
            <a:xfrm rot="5400000">
              <a:off x="5214803" y="3297107"/>
              <a:ext cx="2205539" cy="395105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355600" y="6310869"/>
              <a:ext cx="3924983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IQF </a:t>
              </a:r>
              <a:r>
                <a:rPr lang="en-US" dirty="0">
                  <a:solidFill>
                    <a:schemeClr val="bg1"/>
                  </a:solidFill>
                </a:rPr>
                <a:t>PORTIONS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385903" y="3726934"/>
              <a:ext cx="3907196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CRUMBED </a:t>
              </a:r>
              <a:r>
                <a:rPr lang="en-US" dirty="0">
                  <a:solidFill>
                    <a:schemeClr val="bg1"/>
                  </a:solidFill>
                </a:rPr>
                <a:t>IQF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dirty="0">
                  <a:solidFill>
                    <a:schemeClr val="bg1"/>
                  </a:solidFill>
                </a:rPr>
                <a:t>PORTIONS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342051" y="6310869"/>
              <a:ext cx="3951048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CURRIED </a:t>
              </a:r>
              <a:r>
                <a:rPr lang="en-US" dirty="0">
                  <a:solidFill>
                    <a:schemeClr val="bg1"/>
                  </a:solidFill>
                </a:rPr>
                <a:t>IQF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dirty="0">
                  <a:solidFill>
                    <a:schemeClr val="bg1"/>
                  </a:solidFill>
                </a:rPr>
                <a:t>PORTIONS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66" t="27037" r="18311" b="11111"/>
            <a:stretch/>
          </p:blipFill>
          <p:spPr>
            <a:xfrm flipH="1">
              <a:off x="8357134" y="1143000"/>
              <a:ext cx="3488702" cy="295828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357134" y="3726934"/>
              <a:ext cx="3488701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GLAZED </a:t>
              </a:r>
              <a:r>
                <a:rPr lang="en-US" dirty="0">
                  <a:solidFill>
                    <a:schemeClr val="bg1"/>
                  </a:solidFill>
                </a:rPr>
                <a:t>IQF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dirty="0">
                  <a:solidFill>
                    <a:schemeClr val="bg1"/>
                  </a:solidFill>
                </a:rPr>
                <a:t>PORTIONS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83" t="19269" r="13325" b="10535"/>
            <a:stretch/>
          </p:blipFill>
          <p:spPr>
            <a:xfrm>
              <a:off x="8357134" y="4169862"/>
              <a:ext cx="3488701" cy="2272749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357133" y="6310869"/>
              <a:ext cx="3488702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BUTTER </a:t>
              </a:r>
              <a:r>
                <a:rPr lang="en-US" dirty="0">
                  <a:solidFill>
                    <a:schemeClr val="bg1"/>
                  </a:solidFill>
                </a:rPr>
                <a:t>IQF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dirty="0">
                  <a:solidFill>
                    <a:schemeClr val="bg1"/>
                  </a:solidFill>
                </a:rPr>
                <a:t>PORTIONS</a:t>
              </a:r>
              <a:endParaRPr lang="en-ZA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5092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ZA" sz="4800" b="1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Baby</a:t>
            </a:r>
            <a:r>
              <a:rPr lang="en-ZA" sz="4800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 Hake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1600" y="2138362"/>
            <a:ext cx="11976098" cy="3144839"/>
            <a:chOff x="101600" y="2138362"/>
            <a:chExt cx="11976098" cy="314483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8" r="12951"/>
            <a:stretch/>
          </p:blipFill>
          <p:spPr>
            <a:xfrm>
              <a:off x="101600" y="2138363"/>
              <a:ext cx="4013200" cy="314483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229" b="11997"/>
            <a:stretch/>
          </p:blipFill>
          <p:spPr>
            <a:xfrm flipH="1">
              <a:off x="8213379" y="2138363"/>
              <a:ext cx="3864319" cy="314483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52" r="5226" b="12626"/>
            <a:stretch/>
          </p:blipFill>
          <p:spPr>
            <a:xfrm flipH="1">
              <a:off x="4152900" y="2138362"/>
              <a:ext cx="4025900" cy="314483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01600" y="4913868"/>
              <a:ext cx="40132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BABY </a:t>
              </a:r>
              <a:r>
                <a:rPr lang="en-US" dirty="0">
                  <a:solidFill>
                    <a:schemeClr val="bg1"/>
                  </a:solidFill>
                </a:rPr>
                <a:t>HAKE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149378" y="4913868"/>
              <a:ext cx="4029421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SAUCY </a:t>
              </a:r>
              <a:r>
                <a:rPr lang="en-US" dirty="0">
                  <a:solidFill>
                    <a:schemeClr val="bg1"/>
                  </a:solidFill>
                </a:rPr>
                <a:t>BABY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dirty="0">
                  <a:solidFill>
                    <a:schemeClr val="bg1"/>
                  </a:solidFill>
                </a:rPr>
                <a:t>HAKE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13379" y="4913868"/>
              <a:ext cx="3864319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CRISPY TEMPURA </a:t>
              </a:r>
              <a:r>
                <a:rPr lang="en-US" dirty="0">
                  <a:solidFill>
                    <a:schemeClr val="bg1"/>
                  </a:solidFill>
                </a:rPr>
                <a:t>BABY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dirty="0">
                  <a:solidFill>
                    <a:schemeClr val="bg1"/>
                  </a:solidFill>
                </a:rPr>
                <a:t>HAKE</a:t>
              </a:r>
              <a:endParaRPr lang="en-ZA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48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ZA" sz="4800" b="1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HGT</a:t>
            </a:r>
            <a:r>
              <a:rPr lang="en-ZA" sz="4800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 Hake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03201" y="1325561"/>
            <a:ext cx="11788025" cy="5341943"/>
            <a:chOff x="165101" y="1325561"/>
            <a:chExt cx="11788025" cy="53419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6" t="21621" r="7724" b="18243"/>
            <a:stretch/>
          </p:blipFill>
          <p:spPr>
            <a:xfrm>
              <a:off x="7584325" y="1325563"/>
              <a:ext cx="4368801" cy="296923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3413" y="1325563"/>
              <a:ext cx="3860800" cy="2969234"/>
            </a:xfrm>
            <a:prstGeom prst="rect">
              <a:avLst/>
            </a:prstGeom>
          </p:spPr>
        </p:pic>
        <p:pic>
          <p:nvPicPr>
            <p:cNvPr id="8" name="Picture 7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98" b="6145"/>
            <a:stretch/>
          </p:blipFill>
          <p:spPr>
            <a:xfrm rot="16200000">
              <a:off x="-810419" y="2301081"/>
              <a:ext cx="5341941" cy="3390902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926" b="13739"/>
            <a:stretch/>
          </p:blipFill>
          <p:spPr>
            <a:xfrm>
              <a:off x="3646112" y="4368800"/>
              <a:ext cx="8307013" cy="20828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77800" y="6285472"/>
              <a:ext cx="3378203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HGT </a:t>
              </a:r>
              <a:r>
                <a:rPr lang="en-US" dirty="0">
                  <a:solidFill>
                    <a:schemeClr val="bg1"/>
                  </a:solidFill>
                </a:rPr>
                <a:t>HAKE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33412" y="3925465"/>
              <a:ext cx="3860801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STEAKS </a:t>
              </a:r>
              <a:r>
                <a:rPr lang="en-US" dirty="0">
                  <a:solidFill>
                    <a:schemeClr val="bg1"/>
                  </a:solidFill>
                </a:rPr>
                <a:t>- HGT HAKE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584324" y="3927662"/>
              <a:ext cx="4368801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CUTLETS </a:t>
              </a:r>
              <a:r>
                <a:rPr lang="en-US" dirty="0">
                  <a:solidFill>
                    <a:schemeClr val="bg1"/>
                  </a:solidFill>
                </a:rPr>
                <a:t>- HGT HAKE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46112" y="6298172"/>
              <a:ext cx="8307013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FILLETS </a:t>
              </a:r>
              <a:r>
                <a:rPr lang="en-US" dirty="0">
                  <a:solidFill>
                    <a:schemeClr val="bg1"/>
                  </a:solidFill>
                </a:rPr>
                <a:t>- HGT HAKE</a:t>
              </a:r>
              <a:endParaRPr lang="en-ZA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4357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ZA" sz="4800" b="1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IQF</a:t>
            </a:r>
            <a:r>
              <a:rPr lang="en-ZA" sz="4800" spc="600" dirty="0">
                <a:solidFill>
                  <a:schemeClr val="tx1"/>
                </a:solidFill>
                <a:latin typeface="Century Gothic" panose="020B0502020202020204" pitchFamily="34" charset="0"/>
              </a:rPr>
              <a:t> Loins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77920" y="1074733"/>
            <a:ext cx="11244181" cy="5376869"/>
            <a:chOff x="477920" y="1074733"/>
            <a:chExt cx="11244181" cy="537686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0" r="5458"/>
            <a:stretch/>
          </p:blipFill>
          <p:spPr>
            <a:xfrm>
              <a:off x="8153401" y="1089023"/>
              <a:ext cx="3568700" cy="536257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853" y="1089022"/>
              <a:ext cx="3578294" cy="536257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49" r="29970"/>
            <a:stretch/>
          </p:blipFill>
          <p:spPr>
            <a:xfrm>
              <a:off x="477920" y="1074733"/>
              <a:ext cx="3578294" cy="536257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77920" y="6069568"/>
              <a:ext cx="3578294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IQF </a:t>
              </a:r>
              <a:r>
                <a:rPr lang="en-US" dirty="0">
                  <a:solidFill>
                    <a:schemeClr val="bg1"/>
                  </a:solidFill>
                </a:rPr>
                <a:t>LOINS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306853" y="6082268"/>
              <a:ext cx="3578294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COATED </a:t>
              </a:r>
              <a:r>
                <a:rPr lang="en-US" dirty="0">
                  <a:solidFill>
                    <a:schemeClr val="bg1"/>
                  </a:solidFill>
                </a:rPr>
                <a:t>IQF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dirty="0">
                  <a:solidFill>
                    <a:schemeClr val="bg1"/>
                  </a:solidFill>
                </a:rPr>
                <a:t>LOINS</a:t>
              </a:r>
              <a:endParaRPr lang="en-ZA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153401" y="6067980"/>
              <a:ext cx="3568700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WRAPPED </a:t>
              </a:r>
              <a:r>
                <a:rPr lang="en-US" dirty="0">
                  <a:solidFill>
                    <a:schemeClr val="bg1"/>
                  </a:solidFill>
                </a:rPr>
                <a:t>IQF</a:t>
              </a:r>
              <a:r>
                <a:rPr lang="en-US" b="1" dirty="0">
                  <a:solidFill>
                    <a:schemeClr val="bg1"/>
                  </a:solidFill>
                </a:rPr>
                <a:t> </a:t>
              </a:r>
              <a:r>
                <a:rPr lang="en-US" dirty="0">
                  <a:solidFill>
                    <a:schemeClr val="bg1"/>
                  </a:solidFill>
                </a:rPr>
                <a:t>LOINS</a:t>
              </a:r>
              <a:endParaRPr lang="en-ZA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362523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834</TotalTime>
  <Words>79</Words>
  <Application>Microsoft Office PowerPoint</Application>
  <PresentationFormat>Widescreen</PresentationFormat>
  <Paragraphs>26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Century Gothic</vt:lpstr>
      <vt:lpstr>Corbel</vt:lpstr>
      <vt:lpstr>Depth</vt:lpstr>
      <vt:lpstr>PowerPoint Presentation</vt:lpstr>
      <vt:lpstr>Fillets - Skinless &amp; Skin-On </vt:lpstr>
      <vt:lpstr>Fillets - Skinless &amp; Skin-On</vt:lpstr>
      <vt:lpstr>IQF Portions - 120g / 70g</vt:lpstr>
      <vt:lpstr>Baby Hake</vt:lpstr>
      <vt:lpstr>HGT Hake</vt:lpstr>
      <vt:lpstr>IQF Loins</vt:lpstr>
    </vt:vector>
  </TitlesOfParts>
  <Company>Sea Harvest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SeaHarvest</dc:title>
  <dc:creator>Mubeenah Ahmed</dc:creator>
  <cp:lastModifiedBy>Ian Mackintosh</cp:lastModifiedBy>
  <cp:revision>42</cp:revision>
  <cp:lastPrinted>2019-06-21T16:06:14Z</cp:lastPrinted>
  <dcterms:created xsi:type="dcterms:W3CDTF">2017-03-13T08:37:34Z</dcterms:created>
  <dcterms:modified xsi:type="dcterms:W3CDTF">2019-06-21T16:15:42Z</dcterms:modified>
  <cp:contentStatus/>
</cp:coreProperties>
</file>